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0" r:id="rId4"/>
    <p:sldId id="259" r:id="rId5"/>
    <p:sldId id="258" r:id="rId6"/>
    <p:sldId id="257" r:id="rId7"/>
    <p:sldId id="263" r:id="rId8"/>
    <p:sldId id="264" r:id="rId9"/>
    <p:sldId id="262" r:id="rId1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CC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-53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VA Palčić Strčić" userId="ba6dff45-8d8f-4a43-b954-a00cf4685489" providerId="ADAL" clId="{6F5733AA-A3E1-4F89-AF61-660795B448DD}"/>
    <pc:docChg chg="modSld">
      <pc:chgData name="IVA Palčić Strčić" userId="ba6dff45-8d8f-4a43-b954-a00cf4685489" providerId="ADAL" clId="{6F5733AA-A3E1-4F89-AF61-660795B448DD}" dt="2022-01-25T18:31:25.864" v="13" actId="20577"/>
      <pc:docMkLst>
        <pc:docMk/>
      </pc:docMkLst>
      <pc:sldChg chg="modSp">
        <pc:chgData name="IVA Palčić Strčić" userId="ba6dff45-8d8f-4a43-b954-a00cf4685489" providerId="ADAL" clId="{6F5733AA-A3E1-4F89-AF61-660795B448DD}" dt="2022-01-25T18:31:25.864" v="13" actId="20577"/>
        <pc:sldMkLst>
          <pc:docMk/>
          <pc:sldMk cId="2470582894" sldId="256"/>
        </pc:sldMkLst>
        <pc:spChg chg="mod">
          <ac:chgData name="IVA Palčić Strčić" userId="ba6dff45-8d8f-4a43-b954-a00cf4685489" providerId="ADAL" clId="{6F5733AA-A3E1-4F89-AF61-660795B448DD}" dt="2022-01-25T18:31:25.864" v="13" actId="20577"/>
          <ac:spMkLst>
            <pc:docMk/>
            <pc:sldMk cId="2470582894" sldId="256"/>
            <ac:spMk id="6" creationId="{897A9CC2-05B7-4DB8-AB59-9D218A56FDC4}"/>
          </ac:spMkLst>
        </pc:spChg>
      </pc:sldChg>
      <pc:sldChg chg="modSp">
        <pc:chgData name="IVA Palčić Strčić" userId="ba6dff45-8d8f-4a43-b954-a00cf4685489" providerId="ADAL" clId="{6F5733AA-A3E1-4F89-AF61-660795B448DD}" dt="2022-01-25T18:23:22.055" v="0" actId="20577"/>
        <pc:sldMkLst>
          <pc:docMk/>
          <pc:sldMk cId="3263055852" sldId="261"/>
        </pc:sldMkLst>
        <pc:spChg chg="mod">
          <ac:chgData name="IVA Palčić Strčić" userId="ba6dff45-8d8f-4a43-b954-a00cf4685489" providerId="ADAL" clId="{6F5733AA-A3E1-4F89-AF61-660795B448DD}" dt="2022-01-25T18:23:22.055" v="0" actId="20577"/>
          <ac:spMkLst>
            <pc:docMk/>
            <pc:sldMk cId="3263055852" sldId="261"/>
            <ac:spMk id="8" creationId="{1A0D7EB9-06B2-4545-9097-0F440B93216D}"/>
          </ac:spMkLst>
        </pc:spChg>
      </pc:sldChg>
      <pc:sldChg chg="modSp">
        <pc:chgData name="IVA Palčić Strčić" userId="ba6dff45-8d8f-4a43-b954-a00cf4685489" providerId="ADAL" clId="{6F5733AA-A3E1-4F89-AF61-660795B448DD}" dt="2022-01-25T18:26:34.910" v="12" actId="20577"/>
        <pc:sldMkLst>
          <pc:docMk/>
          <pc:sldMk cId="364715343" sldId="262"/>
        </pc:sldMkLst>
        <pc:spChg chg="mod">
          <ac:chgData name="IVA Palčić Strčić" userId="ba6dff45-8d8f-4a43-b954-a00cf4685489" providerId="ADAL" clId="{6F5733AA-A3E1-4F89-AF61-660795B448DD}" dt="2022-01-25T18:26:34.910" v="12" actId="20577"/>
          <ac:spMkLst>
            <pc:docMk/>
            <pc:sldMk cId="364715343" sldId="262"/>
            <ac:spMk id="17" creationId="{EC0DE502-813E-4B1F-89DF-535F493676D3}"/>
          </ac:spMkLst>
        </pc:spChg>
      </pc:sldChg>
      <pc:sldChg chg="modSp">
        <pc:chgData name="IVA Palčić Strčić" userId="ba6dff45-8d8f-4a43-b954-a00cf4685489" providerId="ADAL" clId="{6F5733AA-A3E1-4F89-AF61-660795B448DD}" dt="2022-01-25T18:25:45.733" v="11" actId="20577"/>
        <pc:sldMkLst>
          <pc:docMk/>
          <pc:sldMk cId="1285194777" sldId="263"/>
        </pc:sldMkLst>
        <pc:spChg chg="mod">
          <ac:chgData name="IVA Palčić Strčić" userId="ba6dff45-8d8f-4a43-b954-a00cf4685489" providerId="ADAL" clId="{6F5733AA-A3E1-4F89-AF61-660795B448DD}" dt="2022-01-25T18:25:45.733" v="11" actId="20577"/>
          <ac:spMkLst>
            <pc:docMk/>
            <pc:sldMk cId="1285194777" sldId="263"/>
            <ac:spMk id="6" creationId="{E0FDD98A-CC5B-40D1-83B8-101B57F32F7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653C873-9200-405C-A8AC-520866F99A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806E5E37-A988-4D91-9DA9-71EE28A47D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B1E333A6-F734-4719-B871-08298C408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0DE8B-418D-4F77-AC0A-7739A6AC26E2}" type="datetimeFigureOut">
              <a:rPr lang="hr-HR" smtClean="0"/>
              <a:pPr/>
              <a:t>26.1.2022.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2CC8340B-FEA6-4D3F-9D3C-DA687BB3E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39F2CCF4-C71F-490D-B1D5-2998FB108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475A-1B40-4895-91E6-CCE8F3B73F0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952924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615E98B-4CB4-4122-A244-69EC27040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4B90481D-B114-4CFC-A610-7B08D187C7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C1A66B91-CD6B-4CBF-BD48-AC19E0289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0DE8B-418D-4F77-AC0A-7739A6AC26E2}" type="datetimeFigureOut">
              <a:rPr lang="hr-HR" smtClean="0"/>
              <a:pPr/>
              <a:t>26.1.2022.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D5DACA5D-45C5-4231-BFD9-F3D295651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A7DCBB97-26C1-408C-AA9F-651364C97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475A-1B40-4895-91E6-CCE8F3B73F0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063664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xmlns="" id="{38FCC333-433D-41C2-97FC-05287976FA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502F3519-AFE9-4601-B67D-36A5E048E9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35366189-67B0-4BA3-BB7C-C72FC86BD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0DE8B-418D-4F77-AC0A-7739A6AC26E2}" type="datetimeFigureOut">
              <a:rPr lang="hr-HR" smtClean="0"/>
              <a:pPr/>
              <a:t>26.1.2022.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A4834F40-7E94-41E9-9890-57D4098AC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CCB6639C-CB19-406B-86AA-4AB9D87D8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475A-1B40-4895-91E6-CCE8F3B73F0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328773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7C3777F-498B-4BB4-8D76-9BB17CD13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6ADCA83D-1522-42DC-942E-9C6DD6B816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A079F71B-850F-4644-BC69-44BE04243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0DE8B-418D-4F77-AC0A-7739A6AC26E2}" type="datetimeFigureOut">
              <a:rPr lang="hr-HR" smtClean="0"/>
              <a:pPr/>
              <a:t>26.1.2022.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90530A07-162F-4DCD-87D3-B0432AFDC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E4B0EB68-CC94-467C-A7BD-AE01C0AFB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475A-1B40-4895-91E6-CCE8F3B73F0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118294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0D4B766-17B3-4ECE-B87E-D5A925307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534B0166-1C73-4B6D-A606-3881F01111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58492A44-2FE8-4156-A0EE-7F6F00395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0DE8B-418D-4F77-AC0A-7739A6AC26E2}" type="datetimeFigureOut">
              <a:rPr lang="hr-HR" smtClean="0"/>
              <a:pPr/>
              <a:t>26.1.2022.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E3311517-ACE2-463F-B96D-8CD710E8D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B1AF03E8-3B15-4E70-BB4B-9A22FD03C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475A-1B40-4895-91E6-CCE8F3B73F0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564784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C5D19D0-E8D9-4F63-AF30-5783C795E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0C759E9B-69B6-4247-8D5C-B2480FB1A1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A8A16DAF-6E42-4CBF-BE66-B5ADA5F4A3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FBD80FFB-6CE8-490A-9F74-95F2CC7A9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0DE8B-418D-4F77-AC0A-7739A6AC26E2}" type="datetimeFigureOut">
              <a:rPr lang="hr-HR" smtClean="0"/>
              <a:pPr/>
              <a:t>26.1.2022.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9C248FFD-AACF-4CAE-B5DD-C87BA77D6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5ACDE383-2B2D-46F6-93B4-0743BAE2C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475A-1B40-4895-91E6-CCE8F3B73F0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072507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4E14274-7A6F-4BC5-A433-7A5DA9139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B9759FAE-5660-40FA-B9BC-56E4B0DCFC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1DFAC5B4-F8ED-4DA9-8473-981CF9443E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50226BE3-DB4B-4234-8524-0395222BFD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xmlns="" id="{F4D9E6BB-68C1-4494-8234-FDC33FFE2B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xmlns="" id="{55587CD6-4832-455E-BD13-323E041AA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0DE8B-418D-4F77-AC0A-7739A6AC26E2}" type="datetimeFigureOut">
              <a:rPr lang="hr-HR" smtClean="0"/>
              <a:pPr/>
              <a:t>26.1.2022.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xmlns="" id="{02A5BF9F-37D3-44B1-9F5D-C69354B7A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xmlns="" id="{994C7FCA-E2C2-4D49-A4FC-CB0999B67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475A-1B40-4895-91E6-CCE8F3B73F0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031469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BE70CDD-4539-4A47-AC94-9347B8A14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xmlns="" id="{2228DD1A-4CBD-4E87-8D8F-56303201F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0DE8B-418D-4F77-AC0A-7739A6AC26E2}" type="datetimeFigureOut">
              <a:rPr lang="hr-HR" smtClean="0"/>
              <a:pPr/>
              <a:t>26.1.2022.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xmlns="" id="{7813F3F2-AA72-4D49-BF8E-691F2A9D3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5B8DADF2-DE55-4EEC-8DB5-F28721E47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475A-1B40-4895-91E6-CCE8F3B73F0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844133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xmlns="" id="{461943BD-4B59-4612-91FD-8CE06F5BF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0DE8B-418D-4F77-AC0A-7739A6AC26E2}" type="datetimeFigureOut">
              <a:rPr lang="hr-HR" smtClean="0"/>
              <a:pPr/>
              <a:t>26.1.2022.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xmlns="" id="{87852E63-8AF7-406D-9AF2-86ABD4019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8B216330-E710-4982-A214-CDA280D46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475A-1B40-4895-91E6-CCE8F3B73F0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895738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DA65B80-F31C-4862-BE5B-9E5851ADA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816ABDDF-561B-4D2D-AEF7-40EC44EED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2C7EEFCB-DEC4-4DB5-A7F9-3C0A8FE128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3C55E27D-5908-4349-8F61-1C1187117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0DE8B-418D-4F77-AC0A-7739A6AC26E2}" type="datetimeFigureOut">
              <a:rPr lang="hr-HR" smtClean="0"/>
              <a:pPr/>
              <a:t>26.1.2022.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A95D7ED2-9AED-46DF-B9AE-028274F72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7D7B061C-9FB4-484B-9749-C61FABC85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475A-1B40-4895-91E6-CCE8F3B73F0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000715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A3CCAA1-F5FD-456F-A97B-E5F392948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xmlns="" id="{5FCF53AE-0BD5-48B0-9FE1-37436CDA68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43BAB597-67E3-4902-BC3B-099FB4484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607A296E-F83C-4105-B828-457D53879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0DE8B-418D-4F77-AC0A-7739A6AC26E2}" type="datetimeFigureOut">
              <a:rPr lang="hr-HR" smtClean="0"/>
              <a:pPr/>
              <a:t>26.1.2022.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DF02DDD4-207E-410F-A2E7-935B7BFF5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478ACB4D-516D-4A2A-B428-589892436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475A-1B40-4895-91E6-CCE8F3B73F0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622503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xmlns="" id="{C4A058ED-826D-43AF-90DC-3650FE3D5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E214E0E5-A7B4-4797-BE2D-129AFFFD31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C85EDE9A-B029-42AC-9E67-D37E624B1E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0DE8B-418D-4F77-AC0A-7739A6AC26E2}" type="datetimeFigureOut">
              <a:rPr lang="hr-HR" smtClean="0"/>
              <a:pPr/>
              <a:t>26.1.2022.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13E61A10-73A8-45EF-AD2F-C1CF3D580B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24C4A4EC-30D3-4D13-A32B-BE025CD838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F475A-1B40-4895-91E6-CCE8F3B73F0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514818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microsoft.com/office/2007/relationships/media" Target="../media/media1.mp3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mp3"/><Relationship Id="rId6" Type="http://schemas.openxmlformats.org/officeDocument/2006/relationships/image" Target="../media/image12.png"/><Relationship Id="rId5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microsoft.com/office/2007/relationships/media" Target="../media/media1.mp3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mp3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4919C73-4469-4D1F-B2BF-89C320A181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8E8CF16B-7E25-4F06-89B9-3A92B9FCE2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F789F110-CCD8-43FD-B062-4B0A8091B6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C74FCDE3-CC6A-4BD2-AC00-A655F16876E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65898" y="194791"/>
            <a:ext cx="4578493" cy="6468417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897A9CC2-05B7-4DB8-AB59-9D218A56FDC4}"/>
              </a:ext>
            </a:extLst>
          </p:cNvPr>
          <p:cNvSpPr txBox="1"/>
          <p:nvPr/>
        </p:nvSpPr>
        <p:spPr>
          <a:xfrm>
            <a:off x="6102493" y="1372185"/>
            <a:ext cx="5367148" cy="2893100"/>
          </a:xfrm>
          <a:prstGeom prst="rect">
            <a:avLst/>
          </a:prstGeom>
          <a:solidFill>
            <a:srgbClr val="FFC5FF"/>
          </a:solidFill>
        </p:spPr>
        <p:txBody>
          <a:bodyPr wrap="square" rtlCol="0">
            <a:spAutoFit/>
          </a:bodyPr>
          <a:lstStyle/>
          <a:p>
            <a:r>
              <a:rPr lang="hr-HR" sz="5400" b="1" dirty="0">
                <a:solidFill>
                  <a:srgbClr val="CC00CC"/>
                </a:solidFill>
              </a:rPr>
              <a:t>UNIT 3</a:t>
            </a:r>
          </a:p>
          <a:p>
            <a:r>
              <a:rPr lang="hr-HR" sz="4800" b="1" dirty="0">
                <a:solidFill>
                  <a:srgbClr val="CC00CC"/>
                </a:solidFill>
              </a:rPr>
              <a:t>LESSON 11</a:t>
            </a:r>
          </a:p>
          <a:p>
            <a:r>
              <a:rPr lang="hr-HR" sz="4800" dirty="0" err="1">
                <a:solidFill>
                  <a:srgbClr val="FF33CC"/>
                </a:solidFill>
              </a:rPr>
              <a:t>Crazy</a:t>
            </a:r>
            <a:r>
              <a:rPr lang="hr-HR" sz="4800" dirty="0">
                <a:solidFill>
                  <a:srgbClr val="FF33CC"/>
                </a:solidFill>
              </a:rPr>
              <a:t> </a:t>
            </a:r>
            <a:r>
              <a:rPr lang="hr-HR" sz="4800" dirty="0" err="1">
                <a:solidFill>
                  <a:srgbClr val="FF33CC"/>
                </a:solidFill>
              </a:rPr>
              <a:t>about</a:t>
            </a:r>
            <a:r>
              <a:rPr lang="hr-HR" sz="4800" dirty="0">
                <a:solidFill>
                  <a:srgbClr val="FF33CC"/>
                </a:solidFill>
              </a:rPr>
              <a:t> </a:t>
            </a:r>
            <a:r>
              <a:rPr lang="hr-HR" sz="4800">
                <a:solidFill>
                  <a:srgbClr val="FF33CC"/>
                </a:solidFill>
              </a:rPr>
              <a:t>sports</a:t>
            </a:r>
            <a:endParaRPr lang="hr-HR" sz="4800" dirty="0">
              <a:solidFill>
                <a:srgbClr val="CC00CC"/>
              </a:solidFill>
            </a:endParaRPr>
          </a:p>
          <a:p>
            <a:r>
              <a:rPr lang="hr-HR" sz="3200" dirty="0" err="1">
                <a:solidFill>
                  <a:srgbClr val="FF78D6"/>
                </a:solidFill>
              </a:rPr>
              <a:t>Part</a:t>
            </a:r>
            <a:r>
              <a:rPr lang="hr-HR" sz="3200" dirty="0">
                <a:solidFill>
                  <a:srgbClr val="FF78D6"/>
                </a:solidFill>
              </a:rPr>
              <a:t> 1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96C96518-0372-4233-8014-3642C1C0959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44492" y="5257975"/>
            <a:ext cx="5883150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70582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4919C73-4469-4D1F-B2BF-89C320A181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8E8CF16B-7E25-4F06-89B9-3A92B9FCE2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F789F110-CCD8-43FD-B062-4B0A8091B6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xmlns="" id="{BC03229D-85B1-4008-92CE-D1B29DF414F3}"/>
              </a:ext>
            </a:extLst>
          </p:cNvPr>
          <p:cNvSpPr txBox="1"/>
          <p:nvPr/>
        </p:nvSpPr>
        <p:spPr>
          <a:xfrm>
            <a:off x="4448404" y="192718"/>
            <a:ext cx="2854957" cy="589072"/>
          </a:xfrm>
          <a:prstGeom prst="rect">
            <a:avLst/>
          </a:prstGeom>
          <a:solidFill>
            <a:srgbClr val="FFEBFF"/>
          </a:solidFill>
          <a:ln w="38100">
            <a:solidFill>
              <a:srgbClr val="CC00CC"/>
            </a:solidFill>
          </a:ln>
        </p:spPr>
        <p:txBody>
          <a:bodyPr wrap="square" numCol="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r-HR" sz="2400" dirty="0">
                <a:solidFill>
                  <a:srgbClr val="FF33CC"/>
                </a:solidFill>
              </a:rPr>
              <a:t>BRAINSTORMING</a:t>
            </a:r>
            <a:endParaRPr lang="hr-HR" sz="2400" i="1" dirty="0">
              <a:solidFill>
                <a:srgbClr val="FF33CC"/>
              </a:solidFill>
            </a:endParaRP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33303CB9-4A9E-4C58-9538-7A61324B44FF}"/>
              </a:ext>
            </a:extLst>
          </p:cNvPr>
          <p:cNvSpPr txBox="1"/>
          <p:nvPr/>
        </p:nvSpPr>
        <p:spPr>
          <a:xfrm>
            <a:off x="4448403" y="987307"/>
            <a:ext cx="2854957" cy="589072"/>
          </a:xfrm>
          <a:prstGeom prst="rect">
            <a:avLst/>
          </a:prstGeom>
          <a:solidFill>
            <a:srgbClr val="FFEBFF"/>
          </a:solidFill>
          <a:ln w="38100">
            <a:solidFill>
              <a:srgbClr val="CC00CC"/>
            </a:solidFill>
          </a:ln>
        </p:spPr>
        <p:txBody>
          <a:bodyPr wrap="square" numCol="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r-HR" sz="2400" i="1" dirty="0">
                <a:solidFill>
                  <a:srgbClr val="FF33CC"/>
                </a:solidFill>
              </a:rPr>
              <a:t>SPORTS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40DED155-4E21-48B0-A7CE-66707DC39FA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06197" y="1781896"/>
            <a:ext cx="6708487" cy="4927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6305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4919C73-4469-4D1F-B2BF-89C320A181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8E8CF16B-7E25-4F06-89B9-3A92B9FCE2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F789F110-CCD8-43FD-B062-4B0A8091B6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1854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67E5062C-B894-44C7-983C-0F3BFF5382B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00475" y="738455"/>
            <a:ext cx="5086350" cy="400050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C457E23F-2497-4E0A-BF39-D8E75A916B7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20036" y="1758018"/>
            <a:ext cx="9950700" cy="2155985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329F7331-2692-453C-BB39-B0995B1BE430}"/>
              </a:ext>
            </a:extLst>
          </p:cNvPr>
          <p:cNvSpPr txBox="1"/>
          <p:nvPr/>
        </p:nvSpPr>
        <p:spPr>
          <a:xfrm>
            <a:off x="1358283" y="2858610"/>
            <a:ext cx="3053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/>
              <a:t>tennis</a:t>
            </a:r>
            <a:r>
              <a:rPr lang="hr-HR" dirty="0"/>
              <a:t>, </a:t>
            </a:r>
            <a:r>
              <a:rPr lang="hr-HR" dirty="0" err="1"/>
              <a:t>handball</a:t>
            </a:r>
            <a:r>
              <a:rPr lang="hr-HR" dirty="0"/>
              <a:t>, </a:t>
            </a:r>
            <a:r>
              <a:rPr lang="hr-HR" dirty="0" err="1"/>
              <a:t>rugby</a:t>
            </a:r>
            <a:r>
              <a:rPr lang="hr-HR" dirty="0"/>
              <a:t>, </a:t>
            </a:r>
            <a:r>
              <a:rPr lang="hr-HR" dirty="0" err="1"/>
              <a:t>ice</a:t>
            </a:r>
            <a:r>
              <a:rPr lang="hr-HR" dirty="0"/>
              <a:t> </a:t>
            </a:r>
            <a:r>
              <a:rPr lang="hr-HR" dirty="0" err="1"/>
              <a:t>hockey</a:t>
            </a:r>
            <a:r>
              <a:rPr lang="hr-HR" dirty="0"/>
              <a:t>, </a:t>
            </a:r>
            <a:r>
              <a:rPr lang="hr-HR" dirty="0" err="1"/>
              <a:t>baseball</a:t>
            </a:r>
            <a:r>
              <a:rPr lang="hr-HR" dirty="0"/>
              <a:t>, </a:t>
            </a:r>
            <a:r>
              <a:rPr lang="hr-HR" dirty="0" err="1"/>
              <a:t>football</a:t>
            </a:r>
            <a:endParaRPr lang="hr-HR" dirty="0"/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21132F88-2A6A-495C-95BD-033C2277CC60}"/>
              </a:ext>
            </a:extLst>
          </p:cNvPr>
          <p:cNvSpPr txBox="1"/>
          <p:nvPr/>
        </p:nvSpPr>
        <p:spPr>
          <a:xfrm>
            <a:off x="4725879" y="3037641"/>
            <a:ext cx="3053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judo, </a:t>
            </a:r>
            <a:r>
              <a:rPr lang="hr-HR" dirty="0" err="1"/>
              <a:t>gymnastics</a:t>
            </a:r>
            <a:r>
              <a:rPr lang="hr-HR" dirty="0"/>
              <a:t>, yoga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9984432E-F89F-49E3-B04A-AB6F1039DC5D}"/>
              </a:ext>
            </a:extLst>
          </p:cNvPr>
          <p:cNvSpPr txBox="1"/>
          <p:nvPr/>
        </p:nvSpPr>
        <p:spPr>
          <a:xfrm>
            <a:off x="7927756" y="3021236"/>
            <a:ext cx="3053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/>
              <a:t>rowing</a:t>
            </a:r>
            <a:r>
              <a:rPr lang="hr-HR" dirty="0"/>
              <a:t>, </a:t>
            </a:r>
            <a:r>
              <a:rPr lang="hr-HR" dirty="0" err="1"/>
              <a:t>cycling</a:t>
            </a:r>
            <a:r>
              <a:rPr lang="hr-HR" dirty="0"/>
              <a:t>, </a:t>
            </a:r>
            <a:r>
              <a:rPr lang="hr-HR" dirty="0" err="1"/>
              <a:t>swimming</a:t>
            </a:r>
            <a:r>
              <a:rPr lang="hr-HR" dirty="0"/>
              <a:t> </a:t>
            </a:r>
          </a:p>
        </p:txBody>
      </p:sp>
      <p:pic>
        <p:nvPicPr>
          <p:cNvPr id="15" name="Slika 14">
            <a:extLst>
              <a:ext uri="{FF2B5EF4-FFF2-40B4-BE49-F238E27FC236}">
                <a16:creationId xmlns:a16="http://schemas.microsoft.com/office/drawing/2014/main" xmlns="" id="{44E9CC0E-60E6-44DA-8417-8550714ADF88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60996" y="4505621"/>
            <a:ext cx="8448675" cy="361950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593852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4919C73-4469-4D1F-B2BF-89C320A181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8E8CF16B-7E25-4F06-89B9-3A92B9FCE2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F789F110-CCD8-43FD-B062-4B0A8091B6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6C24526F-6CF1-4BA4-9A3A-3CBBFFCD05D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t="3497"/>
          <a:stretch/>
        </p:blipFill>
        <p:spPr>
          <a:xfrm>
            <a:off x="1112021" y="812792"/>
            <a:ext cx="9772650" cy="2178497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B09B89F7-7660-4FDA-B386-042D337569BA}"/>
              </a:ext>
            </a:extLst>
          </p:cNvPr>
          <p:cNvSpPr txBox="1"/>
          <p:nvPr/>
        </p:nvSpPr>
        <p:spPr>
          <a:xfrm>
            <a:off x="586617" y="3911016"/>
            <a:ext cx="2854957" cy="589072"/>
          </a:xfrm>
          <a:prstGeom prst="rect">
            <a:avLst/>
          </a:prstGeom>
          <a:solidFill>
            <a:srgbClr val="FFEBFF"/>
          </a:solidFill>
          <a:ln w="38100">
            <a:solidFill>
              <a:srgbClr val="CC00CC"/>
            </a:solidFill>
          </a:ln>
        </p:spPr>
        <p:txBody>
          <a:bodyPr wrap="square" numCol="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r-HR" sz="2400" dirty="0">
                <a:solidFill>
                  <a:srgbClr val="FF33CC"/>
                </a:solidFill>
              </a:rPr>
              <a:t>BUNGEE JUMPING</a:t>
            </a:r>
            <a:endParaRPr lang="hr-HR" sz="2400" i="1" dirty="0">
              <a:solidFill>
                <a:srgbClr val="FF33CC"/>
              </a:solidFill>
            </a:endParaRPr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xmlns="" id="{77BCBA8E-423A-4CBB-969F-AD1C8C49EF0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52477" y="5047197"/>
            <a:ext cx="5255977" cy="1237894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551990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4919C73-4469-4D1F-B2BF-89C320A181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8E8CF16B-7E25-4F06-89B9-3A92B9FCE2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F789F110-CCD8-43FD-B062-4B0A8091B6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D0FC3D0B-05C7-45E7-B1E3-033B690705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947" t="1115" r="1" b="2299"/>
          <a:stretch/>
        </p:blipFill>
        <p:spPr>
          <a:xfrm>
            <a:off x="4447712" y="314117"/>
            <a:ext cx="6415411" cy="3618691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A79503A1-74AA-49CD-BF15-029D05270E62}"/>
              </a:ext>
            </a:extLst>
          </p:cNvPr>
          <p:cNvSpPr txBox="1"/>
          <p:nvPr/>
        </p:nvSpPr>
        <p:spPr>
          <a:xfrm>
            <a:off x="4607511" y="683782"/>
            <a:ext cx="3817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8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51F48D44-D5EB-4543-82BD-CD1FD1F96CB7}"/>
              </a:ext>
            </a:extLst>
          </p:cNvPr>
          <p:cNvSpPr txBox="1"/>
          <p:nvPr/>
        </p:nvSpPr>
        <p:spPr>
          <a:xfrm>
            <a:off x="4607511" y="1011753"/>
            <a:ext cx="3817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5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30A63E82-BFDF-4727-BEEA-08DDFCA10AEA}"/>
              </a:ext>
            </a:extLst>
          </p:cNvPr>
          <p:cNvSpPr txBox="1"/>
          <p:nvPr/>
        </p:nvSpPr>
        <p:spPr>
          <a:xfrm>
            <a:off x="4607510" y="1261646"/>
            <a:ext cx="5415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10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422C2A77-9B28-4362-BBF1-54F2FACC416E}"/>
              </a:ext>
            </a:extLst>
          </p:cNvPr>
          <p:cNvSpPr txBox="1"/>
          <p:nvPr/>
        </p:nvSpPr>
        <p:spPr>
          <a:xfrm>
            <a:off x="4607511" y="1550362"/>
            <a:ext cx="3817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59EE957F-4740-4462-AAD3-FD45BCFB414D}"/>
              </a:ext>
            </a:extLst>
          </p:cNvPr>
          <p:cNvSpPr txBox="1"/>
          <p:nvPr/>
        </p:nvSpPr>
        <p:spPr>
          <a:xfrm>
            <a:off x="4607511" y="1878333"/>
            <a:ext cx="3817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6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23102AC6-1B27-4746-ADFD-47E461E41615}"/>
              </a:ext>
            </a:extLst>
          </p:cNvPr>
          <p:cNvSpPr txBox="1"/>
          <p:nvPr/>
        </p:nvSpPr>
        <p:spPr>
          <a:xfrm>
            <a:off x="4607510" y="2167049"/>
            <a:ext cx="3817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73EDE2FF-80EF-47C6-862F-D922F610F269}"/>
              </a:ext>
            </a:extLst>
          </p:cNvPr>
          <p:cNvSpPr txBox="1"/>
          <p:nvPr/>
        </p:nvSpPr>
        <p:spPr>
          <a:xfrm>
            <a:off x="4607510" y="2474349"/>
            <a:ext cx="3817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7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88F3AF2F-AE94-40E9-B460-431A518C6F19}"/>
              </a:ext>
            </a:extLst>
          </p:cNvPr>
          <p:cNvSpPr txBox="1"/>
          <p:nvPr/>
        </p:nvSpPr>
        <p:spPr>
          <a:xfrm>
            <a:off x="4613824" y="2763365"/>
            <a:ext cx="535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11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xmlns="" id="{90C50A16-8A6C-443B-A1BB-4B74B550C094}"/>
              </a:ext>
            </a:extLst>
          </p:cNvPr>
          <p:cNvSpPr txBox="1"/>
          <p:nvPr/>
        </p:nvSpPr>
        <p:spPr>
          <a:xfrm>
            <a:off x="4669561" y="3091336"/>
            <a:ext cx="3817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9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xmlns="" id="{A6AFF835-0381-4187-B8D2-7805734587B0}"/>
              </a:ext>
            </a:extLst>
          </p:cNvPr>
          <p:cNvSpPr txBox="1"/>
          <p:nvPr/>
        </p:nvSpPr>
        <p:spPr>
          <a:xfrm>
            <a:off x="4669561" y="3368413"/>
            <a:ext cx="3817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xmlns="" id="{A29F4D08-42E8-415A-B27D-BD9CBEE97158}"/>
              </a:ext>
            </a:extLst>
          </p:cNvPr>
          <p:cNvSpPr txBox="1"/>
          <p:nvPr/>
        </p:nvSpPr>
        <p:spPr>
          <a:xfrm>
            <a:off x="4607510" y="3652535"/>
            <a:ext cx="541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12</a:t>
            </a:r>
          </a:p>
        </p:txBody>
      </p:sp>
      <p:pic>
        <p:nvPicPr>
          <p:cNvPr id="18" name="Slika 17">
            <a:extLst>
              <a:ext uri="{FF2B5EF4-FFF2-40B4-BE49-F238E27FC236}">
                <a16:creationId xmlns:a16="http://schemas.microsoft.com/office/drawing/2014/main" xmlns="" id="{195BD9B6-4C09-40F4-9F9D-18C5DD0DCA98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9095" y="4318209"/>
            <a:ext cx="8301386" cy="2143346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00815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4919C73-4469-4D1F-B2BF-89C320A181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8E8CF16B-7E25-4F06-89B9-3A92B9FCE2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F789F110-CCD8-43FD-B062-4B0A8091B6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94" y="0"/>
            <a:ext cx="12192000" cy="6871854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D6416164-3974-4ED4-9BDE-E8237BA27F1A}"/>
              </a:ext>
            </a:extLst>
          </p:cNvPr>
          <p:cNvSpPr txBox="1"/>
          <p:nvPr/>
        </p:nvSpPr>
        <p:spPr>
          <a:xfrm>
            <a:off x="5249129" y="1030288"/>
            <a:ext cx="6495767" cy="2784737"/>
          </a:xfrm>
          <a:prstGeom prst="rect">
            <a:avLst/>
          </a:prstGeom>
          <a:solidFill>
            <a:srgbClr val="FFEBFF"/>
          </a:solidFill>
          <a:ln w="38100">
            <a:solidFill>
              <a:srgbClr val="CC00CC"/>
            </a:solidFill>
          </a:ln>
        </p:spPr>
        <p:txBody>
          <a:bodyPr wrap="square" numCol="1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dirty="0"/>
              <a:t>1 How many jumps has she done so far? </a:t>
            </a:r>
            <a:endParaRPr lang="hr-HR" dirty="0"/>
          </a:p>
          <a:p>
            <a:pPr algn="ctr">
              <a:lnSpc>
                <a:spcPct val="200000"/>
              </a:lnSpc>
            </a:pPr>
            <a:r>
              <a:rPr lang="en-US" dirty="0"/>
              <a:t>2 Why did she take up bungee jumping? </a:t>
            </a:r>
            <a:endParaRPr lang="hr-HR" dirty="0"/>
          </a:p>
          <a:p>
            <a:pPr algn="ctr">
              <a:lnSpc>
                <a:spcPct val="200000"/>
              </a:lnSpc>
            </a:pPr>
            <a:r>
              <a:rPr lang="en-US" dirty="0"/>
              <a:t>3 What does Keith think about it? </a:t>
            </a:r>
            <a:endParaRPr lang="hr-HR" dirty="0"/>
          </a:p>
          <a:p>
            <a:pPr algn="ctr">
              <a:lnSpc>
                <a:spcPct val="200000"/>
              </a:lnSpc>
            </a:pPr>
            <a:r>
              <a:rPr lang="en-US" dirty="0"/>
              <a:t>4 Would he like to do it</a:t>
            </a:r>
            <a:r>
              <a:rPr lang="hr-HR" dirty="0"/>
              <a:t>?</a:t>
            </a:r>
            <a:endParaRPr lang="hr-HR" b="1" dirty="0"/>
          </a:p>
          <a:p>
            <a:pPr algn="ctr">
              <a:lnSpc>
                <a:spcPct val="200000"/>
              </a:lnSpc>
            </a:pPr>
            <a:endParaRPr lang="hr-HR" dirty="0"/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1E1B6C3D-A7D1-489B-8AD0-744BB90BE11A}"/>
              </a:ext>
            </a:extLst>
          </p:cNvPr>
          <p:cNvSpPr txBox="1"/>
          <p:nvPr/>
        </p:nvSpPr>
        <p:spPr>
          <a:xfrm>
            <a:off x="8066445" y="1474790"/>
            <a:ext cx="861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None</a:t>
            </a:r>
            <a:r>
              <a:rPr lang="hr-HR" dirty="0">
                <a:solidFill>
                  <a:srgbClr val="FF33CC"/>
                </a:solidFill>
              </a:rPr>
              <a:t>. 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585D6DDB-8D31-4E10-81A2-2D6F6A55F952}"/>
              </a:ext>
            </a:extLst>
          </p:cNvPr>
          <p:cNvSpPr txBox="1"/>
          <p:nvPr/>
        </p:nvSpPr>
        <p:spPr>
          <a:xfrm>
            <a:off x="5767724" y="2050310"/>
            <a:ext cx="609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33CC"/>
                </a:solidFill>
              </a:rPr>
              <a:t>Because she’s afraid of heights and she’d like to deal with her fear. </a:t>
            </a:r>
            <a:endParaRPr lang="hr-HR" dirty="0">
              <a:solidFill>
                <a:srgbClr val="FF33CC"/>
              </a:solidFill>
            </a:endParaRP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C388455D-6955-4CDE-82C9-3707CCB092F1}"/>
              </a:ext>
            </a:extLst>
          </p:cNvPr>
          <p:cNvSpPr txBox="1"/>
          <p:nvPr/>
        </p:nvSpPr>
        <p:spPr>
          <a:xfrm>
            <a:off x="8066445" y="2602792"/>
            <a:ext cx="20429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He’s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against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it</a:t>
            </a:r>
            <a:r>
              <a:rPr lang="hr-HR" sz="1600" dirty="0">
                <a:solidFill>
                  <a:srgbClr val="FF33CC"/>
                </a:solidFill>
              </a:rPr>
              <a:t>.</a:t>
            </a:r>
            <a:endParaRPr lang="hr-HR" dirty="0">
              <a:solidFill>
                <a:srgbClr val="FF33CC"/>
              </a:solidFill>
            </a:endParaRP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0AC7D0D8-F079-44F5-AAF3-90B5E399DDC9}"/>
              </a:ext>
            </a:extLst>
          </p:cNvPr>
          <p:cNvSpPr txBox="1"/>
          <p:nvPr/>
        </p:nvSpPr>
        <p:spPr>
          <a:xfrm>
            <a:off x="8538637" y="3155274"/>
            <a:ext cx="861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No</a:t>
            </a:r>
            <a:r>
              <a:rPr lang="hr-HR" dirty="0">
                <a:solidFill>
                  <a:srgbClr val="FF33CC"/>
                </a:solidFill>
              </a:rPr>
              <a:t>. </a:t>
            </a:r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xmlns="" id="{4E86ED5C-9932-4C02-9DA7-C92C66B27C7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l="54079"/>
          <a:stretch/>
        </p:blipFill>
        <p:spPr>
          <a:xfrm>
            <a:off x="1407319" y="54280"/>
            <a:ext cx="3767002" cy="6749440"/>
          </a:xfrm>
          <a:prstGeom prst="rect">
            <a:avLst/>
          </a:prstGeom>
        </p:spPr>
      </p:pic>
      <p:pic>
        <p:nvPicPr>
          <p:cNvPr id="15" name="26_dip_in_8__l11_crazy_about_sport_-_teenspeak">
            <a:hlinkClick r:id="" action="ppaction://media"/>
            <a:extLst>
              <a:ext uri="{FF2B5EF4-FFF2-40B4-BE49-F238E27FC236}">
                <a16:creationId xmlns:a16="http://schemas.microsoft.com/office/drawing/2014/main" xmlns="" id="{92B445C9-F522-4C2B-9DE5-AA552D6395F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47104" y="2219587"/>
            <a:ext cx="1447801" cy="144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1096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6" grpId="0" animBg="1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4919C73-4469-4D1F-B2BF-89C320A181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8E8CF16B-7E25-4F06-89B9-3A92B9FCE2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F789F110-CCD8-43FD-B062-4B0A8091B6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EEE90B13-9247-43B2-9FA5-6B0C813A386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t="4876"/>
          <a:stretch/>
        </p:blipFill>
        <p:spPr>
          <a:xfrm>
            <a:off x="5189695" y="804012"/>
            <a:ext cx="5277078" cy="2387600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26_dip_in_8__l11_crazy_about_sport_-_teenspeak">
            <a:hlinkClick r:id="" action="ppaction://media"/>
            <a:extLst>
              <a:ext uri="{FF2B5EF4-FFF2-40B4-BE49-F238E27FC236}">
                <a16:creationId xmlns:a16="http://schemas.microsoft.com/office/drawing/2014/main" xmlns="" id="{7EF6F3D0-22A1-4334-B387-B144716A4B8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569177" y="2398545"/>
            <a:ext cx="1447801" cy="1447801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88D1ECA2-2FB8-43C5-976A-3B53834C0A49}"/>
              </a:ext>
            </a:extLst>
          </p:cNvPr>
          <p:cNvSpPr txBox="1"/>
          <p:nvPr/>
        </p:nvSpPr>
        <p:spPr>
          <a:xfrm>
            <a:off x="8753383" y="1122363"/>
            <a:ext cx="3284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5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07C291FF-B963-406D-93F7-32DC6EB43843}"/>
              </a:ext>
            </a:extLst>
          </p:cNvPr>
          <p:cNvSpPr txBox="1"/>
          <p:nvPr/>
        </p:nvSpPr>
        <p:spPr>
          <a:xfrm>
            <a:off x="8753383" y="1383715"/>
            <a:ext cx="3284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6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5C9DEA4F-4126-4D63-9D37-8158CD4352B7}"/>
              </a:ext>
            </a:extLst>
          </p:cNvPr>
          <p:cNvSpPr txBox="1"/>
          <p:nvPr/>
        </p:nvSpPr>
        <p:spPr>
          <a:xfrm>
            <a:off x="8778536" y="1663284"/>
            <a:ext cx="3284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DE57F719-88CE-499B-9273-9A2C27F6DFC3}"/>
              </a:ext>
            </a:extLst>
          </p:cNvPr>
          <p:cNvSpPr txBox="1"/>
          <p:nvPr/>
        </p:nvSpPr>
        <p:spPr>
          <a:xfrm>
            <a:off x="8778536" y="1953135"/>
            <a:ext cx="3284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78119CD5-8FD9-4B18-B61E-200F9CC2B117}"/>
              </a:ext>
            </a:extLst>
          </p:cNvPr>
          <p:cNvSpPr txBox="1"/>
          <p:nvPr/>
        </p:nvSpPr>
        <p:spPr>
          <a:xfrm>
            <a:off x="8787414" y="2229268"/>
            <a:ext cx="3284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7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6C979405-18B6-4B2C-BB33-30AFFEC5041E}"/>
              </a:ext>
            </a:extLst>
          </p:cNvPr>
          <p:cNvSpPr txBox="1"/>
          <p:nvPr/>
        </p:nvSpPr>
        <p:spPr>
          <a:xfrm>
            <a:off x="8778535" y="2519119"/>
            <a:ext cx="3284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4DEECADD-DBD2-4EE6-97FA-8BC153985CD8}"/>
              </a:ext>
            </a:extLst>
          </p:cNvPr>
          <p:cNvSpPr txBox="1"/>
          <p:nvPr/>
        </p:nvSpPr>
        <p:spPr>
          <a:xfrm>
            <a:off x="8769656" y="2762870"/>
            <a:ext cx="3284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3</a:t>
            </a:r>
          </a:p>
        </p:txBody>
      </p:sp>
      <p:pic>
        <p:nvPicPr>
          <p:cNvPr id="16" name="Slika 15">
            <a:extLst>
              <a:ext uri="{FF2B5EF4-FFF2-40B4-BE49-F238E27FC236}">
                <a16:creationId xmlns:a16="http://schemas.microsoft.com/office/drawing/2014/main" xmlns="" id="{DBFD32AB-A1F9-4BEB-870C-C0D726A61EF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/>
          <a:srcRect b="56194"/>
          <a:stretch/>
        </p:blipFill>
        <p:spPr>
          <a:xfrm>
            <a:off x="903340" y="3645024"/>
            <a:ext cx="4945590" cy="2887115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Slika 16">
            <a:extLst>
              <a:ext uri="{FF2B5EF4-FFF2-40B4-BE49-F238E27FC236}">
                <a16:creationId xmlns:a16="http://schemas.microsoft.com/office/drawing/2014/main" xmlns="" id="{BA6D27FE-F9B7-4AFC-9C5A-E8F7EFB5270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/>
          <a:srcRect t="43351" b="1955"/>
          <a:stretch/>
        </p:blipFill>
        <p:spPr>
          <a:xfrm>
            <a:off x="6136929" y="3435363"/>
            <a:ext cx="4495800" cy="3276797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28519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4919C73-4469-4D1F-B2BF-89C320A181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8E8CF16B-7E25-4F06-89B9-3A92B9FCE2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F789F110-CCD8-43FD-B062-4B0A8091B6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C028753F-5BBA-4E3E-BFFF-DB96D42FCE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3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68431" y="0"/>
            <a:ext cx="9825789" cy="685800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46A2296F-FA2C-4648-8250-674A37B00BCF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7355" y="2121825"/>
            <a:ext cx="9058275" cy="2085975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4606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4919C73-4469-4D1F-B2BF-89C320A181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8E8CF16B-7E25-4F06-89B9-3A92B9FCE2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F789F110-CCD8-43FD-B062-4B0A8091B6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CD371A05-585E-43F0-B7B7-4125DF0A556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3984" r="5061"/>
          <a:stretch/>
        </p:blipFill>
        <p:spPr>
          <a:xfrm>
            <a:off x="142043" y="2087182"/>
            <a:ext cx="5584055" cy="4685473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05B307B3-4936-49D9-A0E0-8C44E774476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2194" t="4651" r="5701" b="21095"/>
          <a:stretch/>
        </p:blipFill>
        <p:spPr>
          <a:xfrm>
            <a:off x="5329473" y="11665"/>
            <a:ext cx="6862527" cy="3346882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Elipsa 7">
            <a:extLst>
              <a:ext uri="{FF2B5EF4-FFF2-40B4-BE49-F238E27FC236}">
                <a16:creationId xmlns:a16="http://schemas.microsoft.com/office/drawing/2014/main" xmlns="" id="{843A4D2A-FC34-4C05-83A1-758D3B060762}"/>
              </a:ext>
            </a:extLst>
          </p:cNvPr>
          <p:cNvSpPr/>
          <p:nvPr/>
        </p:nvSpPr>
        <p:spPr>
          <a:xfrm>
            <a:off x="882252" y="2974021"/>
            <a:ext cx="284085" cy="292963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9" name="Elipsa 8">
            <a:extLst>
              <a:ext uri="{FF2B5EF4-FFF2-40B4-BE49-F238E27FC236}">
                <a16:creationId xmlns:a16="http://schemas.microsoft.com/office/drawing/2014/main" xmlns="" id="{9A63364C-7F18-4365-951A-E799686FC26E}"/>
              </a:ext>
            </a:extLst>
          </p:cNvPr>
          <p:cNvSpPr/>
          <p:nvPr/>
        </p:nvSpPr>
        <p:spPr>
          <a:xfrm>
            <a:off x="895770" y="3694578"/>
            <a:ext cx="284085" cy="292963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0" name="Elipsa 9">
            <a:extLst>
              <a:ext uri="{FF2B5EF4-FFF2-40B4-BE49-F238E27FC236}">
                <a16:creationId xmlns:a16="http://schemas.microsoft.com/office/drawing/2014/main" xmlns="" id="{C55A776B-2A2B-4B72-AF89-79D63B571628}"/>
              </a:ext>
            </a:extLst>
          </p:cNvPr>
          <p:cNvSpPr/>
          <p:nvPr/>
        </p:nvSpPr>
        <p:spPr>
          <a:xfrm>
            <a:off x="894492" y="3938840"/>
            <a:ext cx="284085" cy="292963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1" name="Elipsa 10">
            <a:extLst>
              <a:ext uri="{FF2B5EF4-FFF2-40B4-BE49-F238E27FC236}">
                <a16:creationId xmlns:a16="http://schemas.microsoft.com/office/drawing/2014/main" xmlns="" id="{CAF0AF5A-E8BB-40A6-98F6-5421881A7C9E}"/>
              </a:ext>
            </a:extLst>
          </p:cNvPr>
          <p:cNvSpPr/>
          <p:nvPr/>
        </p:nvSpPr>
        <p:spPr>
          <a:xfrm>
            <a:off x="894491" y="4584545"/>
            <a:ext cx="284085" cy="292963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2" name="Elipsa 11">
            <a:extLst>
              <a:ext uri="{FF2B5EF4-FFF2-40B4-BE49-F238E27FC236}">
                <a16:creationId xmlns:a16="http://schemas.microsoft.com/office/drawing/2014/main" xmlns="" id="{07D0DF01-6099-41D2-82F0-31505FC4BCAA}"/>
              </a:ext>
            </a:extLst>
          </p:cNvPr>
          <p:cNvSpPr/>
          <p:nvPr/>
        </p:nvSpPr>
        <p:spPr>
          <a:xfrm>
            <a:off x="894490" y="5032895"/>
            <a:ext cx="284085" cy="292963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3" name="Elipsa 12">
            <a:extLst>
              <a:ext uri="{FF2B5EF4-FFF2-40B4-BE49-F238E27FC236}">
                <a16:creationId xmlns:a16="http://schemas.microsoft.com/office/drawing/2014/main" xmlns="" id="{2C5F30B2-4477-40E3-B71C-754D6841FBCE}"/>
              </a:ext>
            </a:extLst>
          </p:cNvPr>
          <p:cNvSpPr/>
          <p:nvPr/>
        </p:nvSpPr>
        <p:spPr>
          <a:xfrm>
            <a:off x="894489" y="5474512"/>
            <a:ext cx="284085" cy="292963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4" name="Elipsa 13">
            <a:extLst>
              <a:ext uri="{FF2B5EF4-FFF2-40B4-BE49-F238E27FC236}">
                <a16:creationId xmlns:a16="http://schemas.microsoft.com/office/drawing/2014/main" xmlns="" id="{F272F026-24BE-4BFA-94F7-8DAD40A1F4D7}"/>
              </a:ext>
            </a:extLst>
          </p:cNvPr>
          <p:cNvSpPr/>
          <p:nvPr/>
        </p:nvSpPr>
        <p:spPr>
          <a:xfrm>
            <a:off x="906329" y="5704751"/>
            <a:ext cx="284085" cy="292963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5" name="Elipsa 14">
            <a:extLst>
              <a:ext uri="{FF2B5EF4-FFF2-40B4-BE49-F238E27FC236}">
                <a16:creationId xmlns:a16="http://schemas.microsoft.com/office/drawing/2014/main" xmlns="" id="{6DB3BC2B-03C9-4A12-9DEF-33A8A6DD85F3}"/>
              </a:ext>
            </a:extLst>
          </p:cNvPr>
          <p:cNvSpPr/>
          <p:nvPr/>
        </p:nvSpPr>
        <p:spPr>
          <a:xfrm>
            <a:off x="906729" y="6362214"/>
            <a:ext cx="284085" cy="292963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xmlns="" id="{0F7E4D58-54CF-4043-B6B5-520CE79E4430}"/>
              </a:ext>
            </a:extLst>
          </p:cNvPr>
          <p:cNvSpPr txBox="1"/>
          <p:nvPr/>
        </p:nvSpPr>
        <p:spPr>
          <a:xfrm>
            <a:off x="6602047" y="353705"/>
            <a:ext cx="704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was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xmlns="" id="{9BB9FF18-FB30-4423-A949-B3CC64F97A79}"/>
              </a:ext>
            </a:extLst>
          </p:cNvPr>
          <p:cNvSpPr txBox="1"/>
          <p:nvPr/>
        </p:nvSpPr>
        <p:spPr>
          <a:xfrm>
            <a:off x="10315862" y="314842"/>
            <a:ext cx="704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fell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xmlns="" id="{773E495C-1318-446B-9D98-B34096FAC4A1}"/>
              </a:ext>
            </a:extLst>
          </p:cNvPr>
          <p:cNvSpPr txBox="1"/>
          <p:nvPr/>
        </p:nvSpPr>
        <p:spPr>
          <a:xfrm>
            <a:off x="8226758" y="601773"/>
            <a:ext cx="13611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has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been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xmlns="" id="{6180AEAA-4BEF-483C-9064-4AFAFA7A1F5C}"/>
              </a:ext>
            </a:extLst>
          </p:cNvPr>
          <p:cNvSpPr txBox="1"/>
          <p:nvPr/>
        </p:nvSpPr>
        <p:spPr>
          <a:xfrm>
            <a:off x="6954184" y="892314"/>
            <a:ext cx="13611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has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taken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</a:p>
        </p:txBody>
      </p:sp>
      <p:sp>
        <p:nvSpPr>
          <p:cNvPr id="22" name="TekstniOkvir 21">
            <a:extLst>
              <a:ext uri="{FF2B5EF4-FFF2-40B4-BE49-F238E27FC236}">
                <a16:creationId xmlns:a16="http://schemas.microsoft.com/office/drawing/2014/main" xmlns="" id="{86FF5F48-E459-4970-A7D4-2DC8E6FF3E12}"/>
              </a:ext>
            </a:extLst>
          </p:cNvPr>
          <p:cNvSpPr txBox="1"/>
          <p:nvPr/>
        </p:nvSpPr>
        <p:spPr>
          <a:xfrm>
            <a:off x="6177496" y="1182855"/>
            <a:ext cx="13611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hasn’t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done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3" name="TekstniOkvir 22">
            <a:extLst>
              <a:ext uri="{FF2B5EF4-FFF2-40B4-BE49-F238E27FC236}">
                <a16:creationId xmlns:a16="http://schemas.microsoft.com/office/drawing/2014/main" xmlns="" id="{EEC42E71-8061-4FDF-883A-29AB4811B9AE}"/>
              </a:ext>
            </a:extLst>
          </p:cNvPr>
          <p:cNvSpPr txBox="1"/>
          <p:nvPr/>
        </p:nvSpPr>
        <p:spPr>
          <a:xfrm>
            <a:off x="7353674" y="1546928"/>
            <a:ext cx="13611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decided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4" name="TekstniOkvir 23">
            <a:extLst>
              <a:ext uri="{FF2B5EF4-FFF2-40B4-BE49-F238E27FC236}">
                <a16:creationId xmlns:a16="http://schemas.microsoft.com/office/drawing/2014/main" xmlns="" id="{F6906619-A199-4CEC-A4B0-81E6D4A9DC01}"/>
              </a:ext>
            </a:extLst>
          </p:cNvPr>
          <p:cNvSpPr txBox="1"/>
          <p:nvPr/>
        </p:nvSpPr>
        <p:spPr>
          <a:xfrm>
            <a:off x="5886076" y="1819018"/>
            <a:ext cx="13611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turned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5" name="TekstniOkvir 24">
            <a:extLst>
              <a:ext uri="{FF2B5EF4-FFF2-40B4-BE49-F238E27FC236}">
                <a16:creationId xmlns:a16="http://schemas.microsoft.com/office/drawing/2014/main" xmlns="" id="{58F19CBF-79CB-4A09-9D45-AB18DAA913EE}"/>
              </a:ext>
            </a:extLst>
          </p:cNvPr>
          <p:cNvSpPr txBox="1"/>
          <p:nvPr/>
        </p:nvSpPr>
        <p:spPr>
          <a:xfrm>
            <a:off x="9552402" y="1810241"/>
            <a:ext cx="13611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was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6" name="TekstniOkvir 25">
            <a:extLst>
              <a:ext uri="{FF2B5EF4-FFF2-40B4-BE49-F238E27FC236}">
                <a16:creationId xmlns:a16="http://schemas.microsoft.com/office/drawing/2014/main" xmlns="" id="{A3BB43E4-4245-45C1-ACA7-074F8CAAEB96}"/>
              </a:ext>
            </a:extLst>
          </p:cNvPr>
          <p:cNvSpPr txBox="1"/>
          <p:nvPr/>
        </p:nvSpPr>
        <p:spPr>
          <a:xfrm>
            <a:off x="7538621" y="2109376"/>
            <a:ext cx="13611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backed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out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7" name="TekstniOkvir 26">
            <a:extLst>
              <a:ext uri="{FF2B5EF4-FFF2-40B4-BE49-F238E27FC236}">
                <a16:creationId xmlns:a16="http://schemas.microsoft.com/office/drawing/2014/main" xmlns="" id="{8BE4615D-E49F-4FA0-AF4E-6AC72B50A035}"/>
              </a:ext>
            </a:extLst>
          </p:cNvPr>
          <p:cNvSpPr txBox="1"/>
          <p:nvPr/>
        </p:nvSpPr>
        <p:spPr>
          <a:xfrm>
            <a:off x="6069318" y="2684950"/>
            <a:ext cx="13611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has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seen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</a:p>
        </p:txBody>
      </p:sp>
      <p:sp>
        <p:nvSpPr>
          <p:cNvPr id="28" name="TekstniOkvir 27">
            <a:extLst>
              <a:ext uri="{FF2B5EF4-FFF2-40B4-BE49-F238E27FC236}">
                <a16:creationId xmlns:a16="http://schemas.microsoft.com/office/drawing/2014/main" xmlns="" id="{1E9C4732-2B6A-465A-976D-112AC30B2EB0}"/>
              </a:ext>
            </a:extLst>
          </p:cNvPr>
          <p:cNvSpPr txBox="1"/>
          <p:nvPr/>
        </p:nvSpPr>
        <p:spPr>
          <a:xfrm>
            <a:off x="10277519" y="2690098"/>
            <a:ext cx="13611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has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read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64715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127</Words>
  <Application>Microsoft Office PowerPoint</Application>
  <PresentationFormat>Custom</PresentationFormat>
  <Paragraphs>47</Paragraphs>
  <Slides>9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Tema sustava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Sandra Štambuk</dc:creator>
  <cp:lastModifiedBy>sk-kivanjek</cp:lastModifiedBy>
  <cp:revision>9</cp:revision>
  <dcterms:created xsi:type="dcterms:W3CDTF">2022-01-24T02:18:59Z</dcterms:created>
  <dcterms:modified xsi:type="dcterms:W3CDTF">2022-01-26T13:03:52Z</dcterms:modified>
</cp:coreProperties>
</file>